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sldIdLst>
    <p:sldId id="257" r:id="rId2"/>
    <p:sldId id="258" r:id="rId3"/>
    <p:sldId id="260" r:id="rId4"/>
    <p:sldId id="261" r:id="rId5"/>
    <p:sldId id="259" r:id="rId6"/>
    <p:sldId id="262" r:id="rId7"/>
    <p:sldId id="263" r:id="rId8"/>
    <p:sldId id="264" r:id="rId9"/>
    <p:sldId id="265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Open Sans" panose="020B0604020202020204" charset="0"/>
      <p:regular r:id="rId16"/>
      <p:bold r:id="rId17"/>
      <p:italic r:id="rId18"/>
    </p:embeddedFont>
    <p:embeddedFont>
      <p:font typeface="Calibri Light" panose="020F0302020204030204" pitchFamily="34" charset="0"/>
      <p:regular r:id="rId19"/>
      <p:italic r:id="rId2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7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EF5C1-A6DF-4041-A447-AAF333B882AE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06B4B-7BFB-468A-9725-E325530B8A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791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06B4B-7BFB-468A-9725-E325530B8A0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43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06B4B-7BFB-468A-9725-E325530B8A0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592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06B4B-7BFB-468A-9725-E325530B8A0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938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06B4B-7BFB-468A-9725-E325530B8A0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335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06B4B-7BFB-468A-9725-E325530B8A0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116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CBDA-D077-40CC-AED1-6F57ED79963E}" type="datetime1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70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C6EC6-D273-4CA3-ABE8-4601DEFFB44A}" type="datetime1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833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0658-2B4B-412F-A61D-9EA72998EBB7}" type="datetime1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005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B1EFE-86A0-40E0-B82F-0807AE5629F1}" type="datetime1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957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18C4-A6A5-4368-B5A3-9DF4B99FCF33}" type="datetime1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101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6F24B-1A74-40AF-9E73-C0942EC5567F}" type="datetime1">
              <a:rPr lang="ru-RU" smtClean="0"/>
              <a:t>18.02.2020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333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C3C9-2805-4791-B363-B3C8F7ED5DB2}" type="datetime1">
              <a:rPr lang="ru-RU" smtClean="0"/>
              <a:t>18.02.2020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261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F8E-4467-4913-8803-AFA2857C37B1}" type="datetime1">
              <a:rPr lang="ru-RU" smtClean="0"/>
              <a:t>18.02.2020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796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86CA5-5C44-41F0-A18A-CCA96C2E56C5}" type="datetime1">
              <a:rPr lang="ru-RU" smtClean="0"/>
              <a:t>18.02.2020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241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67D9-C325-4AA4-BEB6-E6039BE7BA10}" type="datetime1">
              <a:rPr lang="ru-RU" smtClean="0"/>
              <a:t>18.02.2020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117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8A65-6002-41E3-AAA3-B7D3D3232128}" type="datetime1">
              <a:rPr lang="ru-RU" smtClean="0"/>
              <a:t>18.02.2020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012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94432-B3C0-41AB-A778-C7D7AA9C840A}" type="datetime1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8078B-FF36-412D-A9D6-127E56CE7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13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hyperlink" Target="http://&#1091;&#1095;&#1077;&#1073;&#1085;&#1099;&#1077;&#1087;&#1088;&#1077;&#1079;&#1077;&#1085;&#1090;&#1072;&#1094;&#1080;&#1080;.&#1088;&#1092;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hyperlink" Target="http://&#1091;&#1095;&#1077;&#1073;&#1085;&#1099;&#1077;&#1087;&#1088;&#1077;&#1079;&#1077;&#1085;&#1090;&#1072;&#1094;&#1080;&#1080;.&#1088;&#1092;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hyperlink" Target="http://&#1091;&#1095;&#1077;&#1073;&#1085;&#1099;&#1077;&#1087;&#1088;&#1077;&#1079;&#1077;&#1085;&#1090;&#1072;&#1094;&#1080;&#1080;.&#1088;&#1092;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hyperlink" Target="http://&#1091;&#1095;&#1077;&#1073;&#1085;&#1099;&#1077;&#1087;&#1088;&#1077;&#1079;&#1077;&#1085;&#1090;&#1072;&#1094;&#1080;&#1080;.&#1088;&#1092;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27000" y="1119359"/>
            <a:ext cx="9271000" cy="34876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722"/>
            <a:ext cx="9144000" cy="27671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0" y="0"/>
            <a:ext cx="2641600" cy="15923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3931" y="281220"/>
            <a:ext cx="7417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Заголовок слайда</a:t>
            </a:r>
            <a:endParaRPr lang="ru-RU" sz="3600" i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931" y="1502975"/>
            <a:ext cx="7417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Текст слайда</a:t>
            </a:r>
            <a:endParaRPr lang="ru-RU" sz="2800" i="1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502400" y="6407373"/>
            <a:ext cx="2057400" cy="365125"/>
          </a:xfrm>
        </p:spPr>
        <p:txBody>
          <a:bodyPr/>
          <a:lstStyle/>
          <a:p>
            <a:fld id="{2FF8078B-FF36-412D-A9D6-127E56CE786F}" type="slidenum">
              <a:rPr lang="ru-RU" smtClean="0"/>
              <a:t>1</a:t>
            </a:fld>
            <a:endParaRPr lang="ru-RU" dirty="0"/>
          </a:p>
        </p:txBody>
      </p:sp>
      <p:pic>
        <p:nvPicPr>
          <p:cNvPr id="9" name="Рисунок 8" descr="C:\Users\ret\Desktop\садик консультации\image - 2019-03-12T211500.050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9588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245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27000" y="201117"/>
            <a:ext cx="10058400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03931" y="281220"/>
            <a:ext cx="7417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Заголовок слайда</a:t>
            </a:r>
            <a:endParaRPr lang="ru-RU" sz="3600" i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931" y="1502975"/>
            <a:ext cx="7417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Текст слайда</a:t>
            </a:r>
            <a:endParaRPr lang="ru-RU" sz="2800" i="1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598" y="-57822"/>
            <a:ext cx="1244599" cy="11657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8056"/>
            <a:ext cx="9144000" cy="6492240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775450" y="6203951"/>
            <a:ext cx="2057400" cy="365125"/>
          </a:xfrm>
        </p:spPr>
        <p:txBody>
          <a:bodyPr/>
          <a:lstStyle/>
          <a:p>
            <a:fld id="{2FF8078B-FF36-412D-A9D6-127E56CE786F}" type="slidenum">
              <a:rPr lang="ru-RU" smtClean="0"/>
              <a:t>2</a:t>
            </a:fld>
            <a:endParaRPr lang="ru-RU" dirty="0"/>
          </a:p>
        </p:txBody>
      </p:sp>
      <p:pic>
        <p:nvPicPr>
          <p:cNvPr id="10" name="Рисунок 9" descr="C:\Users\ret\Desktop\садик консультации\image - 2019-03-12T211505.29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822"/>
            <a:ext cx="9143999" cy="77381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548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01117"/>
            <a:ext cx="9144000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03931" y="281220"/>
            <a:ext cx="7417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Заголовок слайда</a:t>
            </a:r>
            <a:endParaRPr lang="ru-RU" sz="3600" i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931" y="1502975"/>
            <a:ext cx="7417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Текст слайда</a:t>
            </a:r>
            <a:endParaRPr lang="ru-RU" sz="2800" i="1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598" y="-57822"/>
            <a:ext cx="1244599" cy="116577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92898" y="6254751"/>
            <a:ext cx="2057400" cy="365125"/>
          </a:xfrm>
        </p:spPr>
        <p:txBody>
          <a:bodyPr/>
          <a:lstStyle/>
          <a:p>
            <a:fld id="{2FF8078B-FF36-412D-A9D6-127E56CE786F}" type="slidenum">
              <a:rPr lang="ru-RU" smtClean="0"/>
              <a:t>3</a:t>
            </a:fld>
            <a:endParaRPr lang="ru-RU" dirty="0"/>
          </a:p>
        </p:txBody>
      </p:sp>
      <p:pic>
        <p:nvPicPr>
          <p:cNvPr id="10" name="Рисунок 9" descr="C:\Users\ret\Desktop\садик консультации\image - 2019-03-12T211510.44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822"/>
            <a:ext cx="9144000" cy="69158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418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01117"/>
            <a:ext cx="9144000" cy="9068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03931" y="306620"/>
            <a:ext cx="7417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Заголовок слайда</a:t>
            </a:r>
            <a:endParaRPr lang="ru-RU" sz="3600" i="1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931" y="1502975"/>
            <a:ext cx="7417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Текст слайда</a:t>
            </a:r>
            <a:endParaRPr lang="ru-RU" sz="2800" i="1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575" y="4657725"/>
            <a:ext cx="2447925" cy="220027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t>4</a:t>
            </a:fld>
            <a:endParaRPr lang="ru-RU"/>
          </a:p>
        </p:txBody>
      </p:sp>
      <p:pic>
        <p:nvPicPr>
          <p:cNvPr id="9" name="Рисунок 8" descr="C:\Users\ret\Desktop\садик консультации\image - 2019-03-12T211516.77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804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220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27000" y="201117"/>
            <a:ext cx="10058400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03931" y="281220"/>
            <a:ext cx="7417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Заголовок слайда</a:t>
            </a:r>
            <a:endParaRPr lang="ru-RU" sz="3600" i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931" y="1502975"/>
            <a:ext cx="7417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Текст слайда</a:t>
            </a:r>
            <a:endParaRPr lang="ru-RU" sz="2800" i="1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4510475"/>
            <a:ext cx="4762500" cy="29908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931" y="258896"/>
            <a:ext cx="1081568" cy="84905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t>5</a:t>
            </a:fld>
            <a:endParaRPr lang="ru-RU"/>
          </a:p>
        </p:txBody>
      </p:sp>
      <p:pic>
        <p:nvPicPr>
          <p:cNvPr id="11" name="Рисунок 10" descr="C:\Users\ret\Desktop\садик консультации\image - 2019-03-12T211522.49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257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01117"/>
            <a:ext cx="9144000" cy="9068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 rot="16200000">
            <a:off x="4727567" y="1900106"/>
            <a:ext cx="8001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Спасибо ромашкам</a:t>
            </a:r>
            <a:endParaRPr lang="ru-RU" sz="48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08" y="0"/>
            <a:ext cx="6866583" cy="6858000"/>
          </a:xfrm>
          <a:prstGeom prst="rect">
            <a:avLst/>
          </a:prstGeom>
        </p:spPr>
      </p:pic>
      <p:sp>
        <p:nvSpPr>
          <p:cNvPr id="9" name="TextBox 8">
            <a:hlinkClick r:id="rId4"/>
          </p:cNvPr>
          <p:cNvSpPr txBox="1"/>
          <p:nvPr/>
        </p:nvSpPr>
        <p:spPr>
          <a:xfrm>
            <a:off x="253131" y="6116484"/>
            <a:ext cx="3442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УчебныеПрезентации.РФ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Рисунок 6" descr="C:\Users\ret\Desktop\садик консультации\image - 2019-03-12T211528.235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277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01117"/>
            <a:ext cx="9144000" cy="9068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 rot="16200000">
            <a:off x="4727567" y="1900106"/>
            <a:ext cx="8001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Спасибо ромашкам</a:t>
            </a:r>
            <a:endParaRPr lang="ru-RU" sz="48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08" y="0"/>
            <a:ext cx="6866583" cy="6858000"/>
          </a:xfrm>
          <a:prstGeom prst="rect">
            <a:avLst/>
          </a:prstGeom>
        </p:spPr>
      </p:pic>
      <p:sp>
        <p:nvSpPr>
          <p:cNvPr id="9" name="TextBox 8">
            <a:hlinkClick r:id="rId4"/>
          </p:cNvPr>
          <p:cNvSpPr txBox="1"/>
          <p:nvPr/>
        </p:nvSpPr>
        <p:spPr>
          <a:xfrm>
            <a:off x="253131" y="6116484"/>
            <a:ext cx="3442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УчебныеПрезентации.РФ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Рисунок 9" descr="C:\Users\ret\Desktop\садик консультации\image - 2019-03-12T211534.371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047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01117"/>
            <a:ext cx="9144000" cy="9068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 rot="16200000">
            <a:off x="4727567" y="1900106"/>
            <a:ext cx="8001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Спасибо ромашкам</a:t>
            </a:r>
            <a:endParaRPr lang="ru-RU" sz="48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08" y="0"/>
            <a:ext cx="6866583" cy="6858000"/>
          </a:xfrm>
          <a:prstGeom prst="rect">
            <a:avLst/>
          </a:prstGeom>
        </p:spPr>
      </p:pic>
      <p:sp>
        <p:nvSpPr>
          <p:cNvPr id="9" name="TextBox 8">
            <a:hlinkClick r:id="rId4"/>
          </p:cNvPr>
          <p:cNvSpPr txBox="1"/>
          <p:nvPr/>
        </p:nvSpPr>
        <p:spPr>
          <a:xfrm>
            <a:off x="253131" y="6116484"/>
            <a:ext cx="3442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УчебныеПрезентации.РФ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Рисунок 6" descr="C:\Users\ret\Desktop\садик консультации\image - 2019-03-12T211540.411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0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01117"/>
            <a:ext cx="9144000" cy="9068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 rot="16200000">
            <a:off x="4727567" y="1900106"/>
            <a:ext cx="8001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Спасибо ромашкам</a:t>
            </a:r>
            <a:endParaRPr lang="ru-RU" sz="48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08" y="0"/>
            <a:ext cx="6866583" cy="6858000"/>
          </a:xfrm>
          <a:prstGeom prst="rect">
            <a:avLst/>
          </a:prstGeom>
        </p:spPr>
      </p:pic>
      <p:sp>
        <p:nvSpPr>
          <p:cNvPr id="9" name="TextBox 8">
            <a:hlinkClick r:id="rId4"/>
          </p:cNvPr>
          <p:cNvSpPr txBox="1"/>
          <p:nvPr/>
        </p:nvSpPr>
        <p:spPr>
          <a:xfrm>
            <a:off x="253131" y="6116484"/>
            <a:ext cx="3442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УчебныеПрезентации.РФ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Рисунок 9" descr="C:\Users\ret\Desktop\садик консультации\image - 2019-03-12T211546.525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427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</TotalTime>
  <Words>42</Words>
  <Application>Microsoft Office PowerPoint</Application>
  <PresentationFormat>Экран (4:3)</PresentationFormat>
  <Paragraphs>28</Paragraphs>
  <Slides>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Calibri</vt:lpstr>
      <vt:lpstr>Open Sans</vt:lpstr>
      <vt:lpstr>Calibri Light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УчебныеПрезентации.РФ</dc:creator>
  <cp:lastModifiedBy>Ирина</cp:lastModifiedBy>
  <cp:revision>5</cp:revision>
  <dcterms:created xsi:type="dcterms:W3CDTF">2014-03-14T10:37:25Z</dcterms:created>
  <dcterms:modified xsi:type="dcterms:W3CDTF">2020-02-18T16:57:55Z</dcterms:modified>
</cp:coreProperties>
</file>